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168"/>
    <a:srgbClr val="4B5DAA"/>
    <a:srgbClr val="6213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F29AD9-FF9F-E79A-6EBD-C13E152B37BD}" v="1" dt="2024-10-14T08:55:56.6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/>
    <p:restoredTop sz="94719"/>
  </p:normalViewPr>
  <p:slideViewPr>
    <p:cSldViewPr snapToGrid="0" snapToObjects="1">
      <p:cViewPr varScale="1">
        <p:scale>
          <a:sx n="58" d="100"/>
          <a:sy n="58" d="100"/>
        </p:scale>
        <p:origin x="10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blo Bravo" userId="S::pbravo@kenes.com::aa252ac2-f7f6-428c-b67e-96e366e46a74" providerId="AD" clId="Web-{2DF29AD9-FF9F-E79A-6EBD-C13E152B37BD}"/>
    <pc:docChg chg="delSld">
      <pc:chgData name="Pablo Bravo" userId="S::pbravo@kenes.com::aa252ac2-f7f6-428c-b67e-96e366e46a74" providerId="AD" clId="Web-{2DF29AD9-FF9F-E79A-6EBD-C13E152B37BD}" dt="2024-10-14T08:55:56.636" v="0"/>
      <pc:docMkLst>
        <pc:docMk/>
      </pc:docMkLst>
      <pc:sldChg chg="del">
        <pc:chgData name="Pablo Bravo" userId="S::pbravo@kenes.com::aa252ac2-f7f6-428c-b67e-96e366e46a74" providerId="AD" clId="Web-{2DF29AD9-FF9F-E79A-6EBD-C13E152B37BD}" dt="2024-10-14T08:55:56.636" v="0"/>
        <pc:sldMkLst>
          <pc:docMk/>
          <pc:sldMk cId="1758643590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749D877-A4BB-F440-8158-E7148AEFD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660" y="1318106"/>
            <a:ext cx="11632557" cy="469932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13C9D-88E8-1B4C-A664-24D02B69E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9549D-6EC7-684A-907C-5B692B41D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DDE2E-5578-5948-8F65-38BE5912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BEA807E-FB3B-E84C-AB96-B5EE147D3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05" y="307980"/>
            <a:ext cx="9769033" cy="763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1434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98405-A16B-3A48-B956-1B9C30812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02C12F-D430-864A-9ECF-384773898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C2D21-A9BA-5F4C-B9DD-4D453D915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77458-7F0A-E944-9571-E3528E86C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A6F63-ED3B-0A40-BF7B-02B0AD850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2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F67533-4FA4-044A-9DD3-D9981B8BE8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85195"/>
            <a:ext cx="1321925" cy="562529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AE7DD6-E2D0-6443-A19C-E45A3F1A8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8344" y="185195"/>
            <a:ext cx="8364156" cy="5625296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6FD6C-61F4-EA41-81BD-16E328A5E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42E12-720D-C04D-A35C-CEC975D89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880CF-8C59-2646-8A57-EB2E99499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5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8A74B-6E4B-DE4F-96A8-957274222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307D8-EC09-FA4C-9B9C-3746EF63F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A07E0-3C45-1740-8538-555D1F1E1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B5025-8193-244D-8E7A-BDF8F5529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5A794-399E-364C-A838-F7486B7A1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4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C88CA-E8D9-324B-8066-4A89BE7B1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41" y="1223601"/>
            <a:ext cx="1172668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6A1B9-9399-8C48-9F80-FD76FAB95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541" y="4103326"/>
            <a:ext cx="1172668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3189F-21DB-5C46-B37C-8EC1169BF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7D68A-8742-4648-A13A-1F7CADABC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9F26D-2516-D941-8E0D-85992579E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5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CDC84-1E9F-1D48-BE2F-98D08AA6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B79F1-3D75-C146-BDBC-7019B1F2A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2516" y="1140086"/>
            <a:ext cx="5707284" cy="47282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466AF5-F31C-8247-811A-4A0261624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140086"/>
            <a:ext cx="5796023" cy="47282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86F856-315B-9142-94BE-DFC5E6D3D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70D31-99FD-1240-A62F-9F50B0DFC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EA9B22-8462-5349-AA2E-F74A5CD71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2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1CD16-4D9E-6044-9020-3047F61FB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516" y="1127386"/>
            <a:ext cx="571789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BCBA7-00F5-CD41-94C1-161D19431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2516" y="1951297"/>
            <a:ext cx="5717894" cy="3882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8DBD18-63DA-A141-A500-8C1AF1ED9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37475" y="1127386"/>
            <a:ext cx="580759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E1647E-C287-4142-9099-A708310829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37475" y="1951297"/>
            <a:ext cx="5807597" cy="3882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16EF50-AB2B-E442-B87F-6FEEFB2CC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04A048-CEAD-9747-B665-34813200C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B00FA2-7D74-C446-AE23-CC08E1A0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413833C-BF63-3545-80B5-8DD0D805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516" y="196770"/>
            <a:ext cx="9769033" cy="763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902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E8BB4-1F89-224B-82C6-E702B96B3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47F25C-0E4F-3C42-AAB8-7FAA51254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C0DBD4-C019-644B-BD0C-0F5017245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74C7E-04E8-9948-934C-19CDFD616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1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1B40EA-C8D7-E64A-8B12-CD5F01AF4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121DAD-3E0F-9748-B690-A4404E4CA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112CD-B150-B442-A794-0C472E67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02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9C604-231E-764C-BC50-8438C2059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53" y="1873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238F4-8021-1E40-A048-D32CD4DBC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761" y="1787523"/>
            <a:ext cx="7549587" cy="40735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9BE87-5DCD-0043-97BD-EB0F45178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1053" y="1787524"/>
            <a:ext cx="3932237" cy="4073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4DA9E-B230-1B45-AB85-E9CCFE880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E1A200-5D77-E742-9A15-809CD5F7C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BD434-E58F-4A4E-A9A0-165232A4C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0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9897A-5B03-EB47-80C4-AD98F2CAA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54" y="318304"/>
            <a:ext cx="300300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EF86D6-5358-BD4E-B2B7-BD93E78E04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15810" y="318304"/>
            <a:ext cx="6542590" cy="54117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11C8D-BCD0-8B40-BF2D-82E338BD7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1054" y="1918504"/>
            <a:ext cx="300300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2B222-CF48-ED42-B30E-3857A8A80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4A0AB-771C-994D-993E-3CCFF86A8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28CE6A-0164-3F48-AE43-B41A4D063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1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5BC70B-F4C0-8240-B7C3-44FA3E882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46" y="320338"/>
            <a:ext cx="9769033" cy="763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D5517-EC18-B346-A47D-296257CE7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089" y="1356740"/>
            <a:ext cx="11574684" cy="4745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7F085-C4AC-624D-96A4-0BDB5F0885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02420" y="6356350"/>
            <a:ext cx="1157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A490-F175-E649-8282-D7DA5716EC89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57275-92B2-484E-A653-2D2520EB2E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79808" y="6356350"/>
            <a:ext cx="63082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D4EA8-50C4-4741-87EF-2482A78A2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96354" y="6356350"/>
            <a:ext cx="636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7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6213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62136D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2136D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2136D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2136D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2136D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653312-8CB2-F847-88BC-85AA8BC61609}"/>
              </a:ext>
            </a:extLst>
          </p:cNvPr>
          <p:cNvSpPr txBox="1"/>
          <p:nvPr/>
        </p:nvSpPr>
        <p:spPr>
          <a:xfrm>
            <a:off x="638175" y="4321678"/>
            <a:ext cx="434671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b="1" dirty="0">
                <a:solidFill>
                  <a:srgbClr val="FCD168"/>
                </a:solidFill>
              </a:rPr>
              <a:t>SAVE THE DATE OR A LONGER TITLE</a:t>
            </a:r>
          </a:p>
        </p:txBody>
      </p:sp>
    </p:spTree>
    <p:extLst>
      <p:ext uri="{BB962C8B-B14F-4D97-AF65-F5344CB8AC3E}">
        <p14:creationId xmlns:p14="http://schemas.microsoft.com/office/powerpoint/2010/main" val="1115765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955F1-0FB1-BB83-2429-086D9420D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C5C9F46-ACFA-5CEC-D580-135BB8F77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85037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  <Image xmlns="f41fa17a-99c4-4c5f-bcb4-a52bd907e64f" xsi:nil="true"/>
    <Number xmlns="f41fa17a-99c4-4c5f-bcb4-a52bd907e64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2" ma:contentTypeDescription="Create a new document." ma:contentTypeScope="" ma:versionID="0f2e4dc4833b85b0e4dcf48732165127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9d02df8429b63164f71ef0f48df28581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Image" minOccurs="0"/>
                <xsd:element ref="ns2: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mage" ma:index="28" nillable="true" ma:displayName="Image" ma:format="Thumbnail" ma:internalName="Image">
      <xsd:simpleType>
        <xsd:restriction base="dms:Unknown"/>
      </xsd:simpleType>
    </xsd:element>
    <xsd:element name="Number" ma:index="29" nillable="true" ma:displayName="Number" ma:format="Dropdown" ma:internalName="Numbe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5175E4-4397-4063-99C9-ABC85FF7E1B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eb3f7de7-c935-4ca6-a12c-1f73773710ec"/>
    <ds:schemaRef ds:uri="f41fa17a-99c4-4c5f-bcb4-a52bd907e64f"/>
  </ds:schemaRefs>
</ds:datastoreItem>
</file>

<file path=customXml/itemProps2.xml><?xml version="1.0" encoding="utf-8"?>
<ds:datastoreItem xmlns:ds="http://schemas.openxmlformats.org/officeDocument/2006/customXml" ds:itemID="{4272C382-1295-4052-B64A-6F3E10E186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7E768A-1DE2-454B-9ADB-98A62E59EA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Antoniya Boyanova-Popova</cp:lastModifiedBy>
  <cp:revision>19</cp:revision>
  <dcterms:created xsi:type="dcterms:W3CDTF">2018-09-26T06:55:20Z</dcterms:created>
  <dcterms:modified xsi:type="dcterms:W3CDTF">2024-10-14T08:55:56Z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  <property fmtid="{D5CDD505-2E9C-101B-9397-08002B2CF9AE}" pid="3" name="MediaServiceImageTags">
    <vt:lpwstr/>
  </property>
</Properties>
</file>